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96" r:id="rId4"/>
    <p:sldId id="298" r:id="rId5"/>
    <p:sldId id="294" r:id="rId6"/>
    <p:sldId id="297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ều Trần thị" initials="KTt" lastIdx="1" clrIdx="0">
    <p:extLst>
      <p:ext uri="{19B8F6BF-5375-455C-9EA6-DF929625EA0E}">
        <p15:presenceInfo xmlns:p15="http://schemas.microsoft.com/office/powerpoint/2012/main" userId="6a67f2e2d6cf09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8T11:32:18.538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14C49-779B-4181-88A6-018F5B968CC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25CFF-B45F-456B-A888-B46C89433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17C72-74C7-4A27-ACCE-B21F1C3C2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C26C2-1404-47B7-A56F-8849DF980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4974-9ECF-4D3A-A214-68A844A3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9EABA-C2CE-4460-8BAE-66797EDF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2A04-19ED-42EB-BF5E-B53C8293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22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C5D0-81E4-49D8-91FF-092E457B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D0192-A937-4981-899A-E4F6B76D2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869A2-62B5-4803-B20E-4D0C08EF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0C71D-9C5A-40D8-8BCB-F4D21747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950EA-1C50-4A31-A41F-56EC0DCCF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4252C-9B6A-4F50-AA63-70EB6915F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06A75-BAD3-4900-8DCA-BB8024EFE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FE50-47A0-4D88-8EFC-3748C21F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2F7B6-396C-4C84-B7DE-40249B89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05AA6-BE4E-468B-AF46-5F10C450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4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A0949-E7E0-4A30-9E66-842B4E78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CC9A-B005-4AA9-96C5-EBCC7C8E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01619-547B-4996-8AA4-FBD30B48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0F13-B2A9-4188-889C-D37FE9BF5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727DB-32E0-4DFB-9CA5-BA011408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28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3B0E-3B27-4A85-A162-1540B1B6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F3D6E-1FC2-4879-8154-E0088EDCB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684D5-6F27-45EC-9DBE-B70FB61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B39F1-FB26-4FB3-AB75-0245CA2E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1302B-55C5-41F5-A725-138DAABC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4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1F94-C0B5-471E-8C01-11A4D3B7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97007-6174-46A0-80C5-8772D07F9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D97D0-0D9B-411E-A818-06CBA6DD1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230BC-47EE-4F2D-87A3-39116BBDC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BFC55-0AB1-4BF1-AC5F-7D175CEF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BBFC1-B288-42F3-B4BD-2430C55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040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28C9-343D-4137-BF78-EB84FB5A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DF33F-50E8-4080-BED5-907D292F1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BB280-7122-489D-97E4-80DD06B8B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2CE4A-6961-4D2A-B4ED-62BBC0408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D568-A55E-4DBB-8052-293296C09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BEED24-D673-40B1-B764-CC3F9298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CD94E-2A0D-4DB5-B680-5E628F430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A7B97-A5ED-48C5-B5F3-662204C2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78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4A3E-D975-4806-822D-5408D878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CBD2F-7B6D-4CD1-A34D-5DB6D4ED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49411-D7DF-42CB-BD0F-0105076E1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756F3-DC20-45AA-B50B-D5388C8E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4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EDFC5-AD9B-4518-BD30-49E6D9CD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CF5C6-4A43-4F08-8BD8-DE7CD2A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E348C-6E2C-4116-B23E-6105BC73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41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46565-2E55-41B9-89A4-150581E1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2034-AF22-4EFE-9287-1C167598A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454C0-00B4-49E5-B4D3-462733222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54FFA-E26A-4149-B7CA-BA30133F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DB802-D9E4-4E97-8DCA-8596D6E6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C9714-FAC7-4498-9771-A00A19FA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77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D73E-3C6C-4632-A4E2-B4B5F5BE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A4B3B-7DFE-41B3-BFAA-D94459364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0BE4E-4ABD-4953-B412-058CBAABB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D3C7E-263C-4A7F-BF7B-96BDF93E5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B0EFF-FF91-4DF0-8DED-A1F9BCC2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3EFF9-4185-4430-8336-4A5F6BDD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10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9EA0D-5E5A-4BD8-AC38-02F63426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27338-BDEA-48B8-AEEA-CF24A7151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CBE6B-4A07-4E0B-A9F9-8C9C850B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B8858-8E71-4FBB-AF21-7AAB7AC4B61E}" type="datetimeFigureOut">
              <a:rPr lang="vi-VN" smtClean="0"/>
              <a:t>20/03/2022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02EB6-B48D-464E-BF63-8832D4E63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DD5A-A27F-4BC0-AD74-EF0865BA3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A9E7-268A-4295-9733-166378EDAE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15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04BD9B-89D9-4C94-8D98-F2AF024F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3218"/>
            <a:ext cx="12192000" cy="7111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E8480-A8F0-439D-9269-C37315EFB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921238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 ONLINE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THỂ DỤC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2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21E3C-9497-400B-A465-0A1A8EC62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58462"/>
            <a:ext cx="12192000" cy="5099538"/>
          </a:xfrm>
        </p:spPr>
        <p:txBody>
          <a:bodyPr>
            <a:normAutofit/>
          </a:bodyPr>
          <a:lstStyle/>
          <a:p>
            <a:r>
              <a:rPr lang="en-US" sz="57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ĐHĐN: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hợp hàng dọc, dóng hàng và cách điều khiển, đứng nghiêm, nghỉ, quay phải, trái,đằng sau quay. Học biến đổi đội hình 0-2-4.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động tác bổ trợ sức nhanh : chạy bước nhỏ, nâng cao đùi, chạy gót chạm mông, bài tập phát triển sức nhanh.</a:t>
            </a:r>
            <a:endParaRPr lang="vi-VN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15D2E0-AAB4-44B2-9395-E3DAA52A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98" y="168813"/>
            <a:ext cx="3090202" cy="212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D93520-617A-4299-B46B-D24F177E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90202" cy="2124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8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950EF-57DD-4D38-B635-0E2CE24B0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38444-353A-4921-B072-6DCFE7CD6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609"/>
            <a:ext cx="10515600" cy="658368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dirty="0"/>
              <a:t>Một số sai thường mắc và cách sửa.</a:t>
            </a:r>
            <a:br>
              <a:rPr lang="vi-VN" dirty="0"/>
            </a:br>
            <a:r>
              <a:rPr lang="vi-VN" dirty="0"/>
              <a:t>-  Sai: </a:t>
            </a:r>
            <a:br>
              <a:rPr lang="vi-VN" dirty="0"/>
            </a:br>
            <a:r>
              <a:rPr lang="vi-VN" dirty="0"/>
              <a:t>+ Bước ngắn hoặc dài quá ( khi chuyển đội hình).</a:t>
            </a:r>
            <a:br>
              <a:rPr lang="vi-VN" dirty="0"/>
            </a:br>
            <a:r>
              <a:rPr lang="vi-VN" dirty="0"/>
              <a:t>+ Chuyển đội hình xong không dóng hàng cho thẳng và chỉnh cho đúng khoảng cách.</a:t>
            </a:r>
            <a:br>
              <a:rPr lang="vi-VN" dirty="0"/>
            </a:br>
            <a:r>
              <a:rPr lang="vi-VN" dirty="0"/>
              <a:t>- Cách sửa: </a:t>
            </a:r>
            <a:br>
              <a:rPr lang="vi-VN" dirty="0"/>
            </a:br>
            <a:r>
              <a:rPr lang="vi-VN" dirty="0"/>
              <a:t>+ Thống nhất bước chân trái trước.</a:t>
            </a:r>
            <a:br>
              <a:rPr lang="vi-VN" dirty="0"/>
            </a:br>
            <a:r>
              <a:rPr lang="vi-VN" dirty="0"/>
              <a:t>+ Đếm nhẩm số bước để bước cho đúng.</a:t>
            </a:r>
            <a:br>
              <a:rPr lang="vi-VN" dirty="0"/>
            </a:br>
            <a:r>
              <a:rPr lang="vi-VN" dirty="0"/>
              <a:t>+ Tập luyện nhiều lần cách di chuyển.</a:t>
            </a:r>
          </a:p>
        </p:txBody>
      </p:sp>
    </p:spTree>
    <p:extLst>
      <p:ext uri="{BB962C8B-B14F-4D97-AF65-F5344CB8AC3E}">
        <p14:creationId xmlns:p14="http://schemas.microsoft.com/office/powerpoint/2010/main" val="33783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C44BB1-BD69-4120-9B1F-0DCDC5480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34"/>
            <a:ext cx="12192000" cy="6829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E5F9C-C5A3-493B-83A5-E364747C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2034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ạy bn">
            <a:hlinkClick r:id="" action="ppaction://media"/>
            <a:extLst>
              <a:ext uri="{FF2B5EF4-FFF2-40B4-BE49-F238E27FC236}">
                <a16:creationId xmlns:a16="http://schemas.microsoft.com/office/drawing/2014/main" id="{56D5EC7E-8C70-4AA1-91B3-21A8A5857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302" y="1620350"/>
            <a:ext cx="11226018" cy="4724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F39F7-57A0-4BEF-A210-460F84C61E47}"/>
              </a:ext>
            </a:extLst>
          </p:cNvPr>
          <p:cNvSpPr txBox="1"/>
          <p:nvPr/>
        </p:nvSpPr>
        <p:spPr>
          <a:xfrm>
            <a:off x="-9378" y="1002152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A90E17-9E2B-45ED-AF2B-A9C6CDD6F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BF884-703D-48EC-914D-7BE86E97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31"/>
            <a:ext cx="10515600" cy="1027577"/>
          </a:xfrm>
        </p:spPr>
        <p:txBody>
          <a:bodyPr/>
          <a:lstStyle/>
          <a:p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endParaRPr lang="vi-VN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cm">
            <a:hlinkClick r:id="" action="ppaction://media"/>
            <a:extLst>
              <a:ext uri="{FF2B5EF4-FFF2-40B4-BE49-F238E27FC236}">
                <a16:creationId xmlns:a16="http://schemas.microsoft.com/office/drawing/2014/main" id="{5E7D6758-853D-4616-A514-0D4FBC511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368" y="1050608"/>
            <a:ext cx="11211951" cy="52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2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57032-BBBC-4135-A63B-260B1A7C9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FCC15-570D-42F8-8FF5-6B78F8F2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cd">
            <a:hlinkClick r:id="" action="ppaction://media"/>
            <a:extLst>
              <a:ext uri="{FF2B5EF4-FFF2-40B4-BE49-F238E27FC236}">
                <a16:creationId xmlns:a16="http://schemas.microsoft.com/office/drawing/2014/main" id="{AEC9EC8E-92E8-4C61-8AE3-1A5FC6CE3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369" y="1325564"/>
            <a:ext cx="11282289" cy="50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1558B-CBD0-499D-BB22-A8355F60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C7A18-A684-4937-9D9B-1ABA107A432D}"/>
              </a:ext>
            </a:extLst>
          </p:cNvPr>
          <p:cNvSpPr txBox="1"/>
          <p:nvPr/>
        </p:nvSpPr>
        <p:spPr>
          <a:xfrm>
            <a:off x="1" y="117790"/>
            <a:ext cx="12191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2. Những bài tập phát triển sức nhanh</a:t>
            </a:r>
          </a:p>
          <a:p>
            <a:pPr algn="ctr"/>
            <a:endParaRPr lang="vi-VN" sz="3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B3B1E-F51A-4739-88DB-60D4A41CEC0C}"/>
              </a:ext>
            </a:extLst>
          </p:cNvPr>
          <p:cNvSpPr txBox="1"/>
          <p:nvPr/>
        </p:nvSpPr>
        <p:spPr>
          <a:xfrm>
            <a:off x="1" y="1141216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+mj-cs"/>
              </a:rPr>
              <a:t>Sức nhanh là khả năng thực hiện động tác trong khoảng thời gian ngắn nhất.</a:t>
            </a:r>
            <a:endParaRPr lang="vi-VN" sz="28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D1D54-4229-4C83-9C30-4AEF155339DC}"/>
              </a:ext>
            </a:extLst>
          </p:cNvPr>
          <p:cNvSpPr txBox="1"/>
          <p:nvPr/>
        </p:nvSpPr>
        <p:spPr>
          <a:xfrm>
            <a:off x="186397" y="2099019"/>
            <a:ext cx="81873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- </a:t>
            </a:r>
            <a:r>
              <a:rPr lang="vi-VN" sz="2800" b="0" i="0" dirty="0">
                <a:solidFill>
                  <a:srgbClr val="222222"/>
                </a:solidFill>
                <a:effectLst/>
                <a:latin typeface="+mj-lt"/>
              </a:rPr>
              <a:t>Nhảy dây</a:t>
            </a: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- Bài tập chạy nâng cao đùi tại chỗ tần số cao 15 phút.</a:t>
            </a: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- Dùng các trò chơi tốc độ cao như: Cướp cờ,…</a:t>
            </a:r>
            <a:endParaRPr lang="vi-VN" sz="2800" dirty="0">
              <a:solidFill>
                <a:srgbClr val="333333"/>
              </a:solidFill>
              <a:latin typeface="+mj-lt"/>
            </a:endParaRPr>
          </a:p>
          <a:p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- Bật nhảy nhanh theo tín hiệu âm thanh (vỗ tay, còi)</a:t>
            </a:r>
            <a:r>
              <a:rPr lang="vi-VN" sz="2800" b="0" i="0" dirty="0">
                <a:solidFill>
                  <a:srgbClr val="555555"/>
                </a:solidFill>
                <a:effectLst/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8E6CBC-4856-4742-B6D9-9AC31CB7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533" y="4365381"/>
            <a:ext cx="3160541" cy="249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0E580-6FCA-4AE6-896C-CB40E8D81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64" y="4365380"/>
            <a:ext cx="3339613" cy="249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3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E1429C-3D14-473D-893B-0CCCE79B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26F614-6724-47FD-B2B0-8D85ECCCF91A}"/>
              </a:ext>
            </a:extLst>
          </p:cNvPr>
          <p:cNvSpPr txBox="1"/>
          <p:nvPr/>
        </p:nvSpPr>
        <p:spPr>
          <a:xfrm>
            <a:off x="0" y="117790"/>
            <a:ext cx="12070080" cy="20313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b="1" i="0" dirty="0">
                <a:solidFill>
                  <a:srgbClr val="FF0000"/>
                </a:solidFill>
                <a:effectLst/>
                <a:latin typeface="+mj-lt"/>
              </a:rPr>
              <a:t>III. Chạy bền</a:t>
            </a:r>
          </a:p>
          <a:p>
            <a:pPr algn="ctr"/>
            <a:r>
              <a:rPr lang="vi-VN" sz="4000" b="1" dirty="0">
                <a:solidFill>
                  <a:srgbClr val="333333"/>
                </a:solidFill>
                <a:latin typeface="+mj-lt"/>
              </a:rPr>
              <a:t>Cách chạy </a:t>
            </a:r>
            <a:r>
              <a:rPr lang="vi-VN" sz="4000" b="1">
                <a:solidFill>
                  <a:srgbClr val="333333"/>
                </a:solidFill>
                <a:latin typeface="+mj-lt"/>
              </a:rPr>
              <a:t>bền không </a:t>
            </a:r>
            <a:r>
              <a:rPr lang="vi-VN" sz="4000" b="1" dirty="0">
                <a:solidFill>
                  <a:srgbClr val="333333"/>
                </a:solidFill>
                <a:latin typeface="+mj-lt"/>
              </a:rPr>
              <a:t>mất sức</a:t>
            </a:r>
            <a:endParaRPr lang="vi-VN" sz="40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ctr"/>
            <a:endParaRPr lang="vi-VN" sz="32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AA95C-EA4F-40FA-A796-79C8FC0B7CF3}"/>
              </a:ext>
            </a:extLst>
          </p:cNvPr>
          <p:cNvSpPr txBox="1"/>
          <p:nvPr/>
        </p:nvSpPr>
        <p:spPr>
          <a:xfrm>
            <a:off x="121920" y="1477231"/>
            <a:ext cx="609834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sz="24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sz="2400" i="0" dirty="0">
                <a:solidFill>
                  <a:srgbClr val="333333"/>
                </a:solidFill>
                <a:effectLst/>
                <a:latin typeface="+mj-lt"/>
              </a:rPr>
              <a:t>Luôn mang nước theo bên người để bổ sung khi cảm thấy khát. Tuyệt đối không được để cơ thể thiếu nước.</a:t>
            </a:r>
          </a:p>
          <a:p>
            <a:pPr algn="just"/>
            <a:r>
              <a:rPr lang="vi-VN" sz="2400" i="0" dirty="0">
                <a:solidFill>
                  <a:srgbClr val="333333"/>
                </a:solidFill>
                <a:effectLst/>
                <a:latin typeface="+mj-lt"/>
              </a:rPr>
              <a:t>– Hãy lựa chọn trang phục thật thoải mái, thoáng mát, đồng thời hãy sắm cho mình đôi giày bền, vừa vặn, dễ dàng di chuyển nhanh chóng khi chạy bền.</a:t>
            </a:r>
          </a:p>
          <a:p>
            <a:pPr marL="285750" indent="-285750" algn="just">
              <a:buFontTx/>
              <a:buChar char="-"/>
            </a:pPr>
            <a:r>
              <a:rPr lang="vi-VN" sz="2400" dirty="0">
                <a:solidFill>
                  <a:srgbClr val="333333"/>
                </a:solidFill>
                <a:latin typeface="+mj-lt"/>
              </a:rPr>
              <a:t>Đi vệ sinh trước khi chạy, nó sẽ giúp bạn thoải mái hơn.</a:t>
            </a:r>
          </a:p>
          <a:p>
            <a:pPr algn="just"/>
            <a:r>
              <a:rPr lang="vi-VN" sz="2400" i="0" dirty="0">
                <a:solidFill>
                  <a:srgbClr val="333333"/>
                </a:solidFill>
                <a:effectLst/>
                <a:latin typeface="+mj-lt"/>
              </a:rPr>
              <a:t>- Đừng bao giờ bắt đầu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B882B-01CA-4077-9234-7DC8729E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075" y="1818561"/>
            <a:ext cx="5166360" cy="492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15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9852C3-F744-48D3-B0E6-D4721449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5F0D8-9420-4A62-B564-11F137C6CFFB}"/>
              </a:ext>
            </a:extLst>
          </p:cNvPr>
          <p:cNvSpPr txBox="1"/>
          <p:nvPr/>
        </p:nvSpPr>
        <p:spPr>
          <a:xfrm>
            <a:off x="576776" y="0"/>
            <a:ext cx="106070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7030A0"/>
                </a:solidFill>
                <a:latin typeface="+mj-lt"/>
              </a:rPr>
              <a:t>Dặn dò: </a:t>
            </a:r>
            <a:endParaRPr lang="vi-VN" sz="7200" dirty="0">
              <a:solidFill>
                <a:srgbClr val="333333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3600" i="0" dirty="0">
                <a:solidFill>
                  <a:srgbClr val="333333"/>
                </a:solidFill>
                <a:effectLst/>
                <a:latin typeface="+mj-lt"/>
              </a:rPr>
              <a:t>Tự ôn lại ĐHĐN:  Tập</a:t>
            </a:r>
            <a:r>
              <a:rPr lang="nl-NL" sz="3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hợp </a:t>
            </a:r>
            <a:r>
              <a:rPr lang="vi-VN" sz="3600" i="0" dirty="0">
                <a:solidFill>
                  <a:srgbClr val="333333"/>
                </a:solidFill>
                <a:effectLst/>
                <a:latin typeface="+mj-lt"/>
              </a:rPr>
              <a:t>hàng dọc, nghỉ - nghiêm, quay trái – phải – đằng sau, biến đổi đội hình 0-2-4.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rgbClr val="333333"/>
                </a:solidFill>
                <a:latin typeface="+mj-lt"/>
              </a:rPr>
              <a:t>Nghiên cứu trước biến đổi đội hình 0-3-6-9.</a:t>
            </a:r>
          </a:p>
          <a:p>
            <a:r>
              <a:rPr lang="vi-VN" sz="3600" i="0" dirty="0">
                <a:solidFill>
                  <a:srgbClr val="333333"/>
                </a:solidFill>
                <a:effectLst/>
                <a:latin typeface="+mj-lt"/>
              </a:rPr>
              <a:t>-Tập những động tác bổ trợ trong chạy nhanh.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790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4B9B6A-36BF-492F-A757-7E26102B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FB8155-28DA-4082-B59C-731AC0818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040" y="822007"/>
            <a:ext cx="7087332" cy="30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A96DA-61D0-4879-8D77-C9EE38038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002" y="4206716"/>
            <a:ext cx="5401407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47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1886E-AF59-4959-8269-B480BB91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" y="95665"/>
            <a:ext cx="12192000" cy="6762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D4772-FD3E-47DB-A3D0-E9BFE4940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665"/>
            <a:ext cx="9144000" cy="66118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HUỲNH VĂN NGHỆ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EDBCF-A1FF-43A5-9274-E6D42E86CF5C}"/>
              </a:ext>
            </a:extLst>
          </p:cNvPr>
          <p:cNvSpPr txBox="1"/>
          <p:nvPr/>
        </p:nvSpPr>
        <p:spPr>
          <a:xfrm>
            <a:off x="590562" y="852511"/>
            <a:ext cx="11616744" cy="2717442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MÔN THỂ DỤC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DC18F3-1E11-43BD-83A0-E267A23AED00}"/>
              </a:ext>
            </a:extLst>
          </p:cNvPr>
          <p:cNvSpPr txBox="1"/>
          <p:nvPr/>
        </p:nvSpPr>
        <p:spPr>
          <a:xfrm>
            <a:off x="0" y="4987106"/>
            <a:ext cx="63304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r>
              <a:rPr lang="en-US" altLang="zh-C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Trần Thị Kiều.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FC17C-AB36-47F1-94BD-D823537C3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493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7" name="khoi dong mo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01858"/>
            <a:ext cx="12191999" cy="605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3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F4FF42-909F-4C79-B93F-E2DC0531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AF0D3-AD06-4DA2-A358-B5C9BDE69917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29100" lvl="8" indent="-571500">
              <a:buAutoNum type="romanUcPeriod"/>
            </a:pP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96E70-61D3-4407-BB37-A5871BAB9AA9}"/>
              </a:ext>
            </a:extLst>
          </p:cNvPr>
          <p:cNvSpPr txBox="1"/>
          <p:nvPr/>
        </p:nvSpPr>
        <p:spPr>
          <a:xfrm>
            <a:off x="-1727200" y="1659988"/>
            <a:ext cx="13919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71950" marR="0" lvl="8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hợp hàng dọc, dóng hàng và cách điều khiển, đứng nghiêm, nghỉ, quay phải, trái,đằng sau quay.</a:t>
            </a:r>
          </a:p>
          <a:p>
            <a:pPr marL="4171950" marR="0" lvl="8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biến đổi đội hình 0-2-4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1E750-4D7E-4AE2-BEA8-8EEF4C1E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9" y="4502466"/>
            <a:ext cx="5541204" cy="235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71AEB-0F6E-4EA5-96C7-32998564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225" y="4010921"/>
            <a:ext cx="3624775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36F8BC-3126-4330-87C1-DDFC16E2E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30B33-8571-4B79-B597-CD79D30E7AAB}"/>
              </a:ext>
            </a:extLst>
          </p:cNvPr>
          <p:cNvSpPr txBox="1"/>
          <p:nvPr/>
        </p:nvSpPr>
        <p:spPr>
          <a:xfrm>
            <a:off x="-1407693" y="0"/>
            <a:ext cx="13121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71950" marR="0" lvl="8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nl-NL" sz="2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hợp hàng dọc, dóng hàng và cách điều khiển, đứng nghiêm, nghỉ, quay phải, trái,đằng sau quay.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85DDD-8933-4BF2-8B92-5BB69EDD1E54}"/>
              </a:ext>
            </a:extLst>
          </p:cNvPr>
          <p:cNvSpPr txBox="1"/>
          <p:nvPr/>
        </p:nvSpPr>
        <p:spPr>
          <a:xfrm>
            <a:off x="0" y="1194411"/>
            <a:ext cx="1181224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 thế người chỉ huy phải ngay ngắn, cánh tay phải giơ về phía trước cao ngang tầm vai, cần đứng ở vị trí hợp lý để định hướng cho cả lớp tập hợp. Khi lớp tập hợp, chỉ huy hô tiếp các khẩu lệnh: “Nghiêm”, “nhìn trước...thẳng” Sau khi các thành viên trong lớp dóng hàng, chỉ huy di chuyển lần lượt từ vị trí 1 cho đến cuối hàng dùng tay chỉ để hướng dẫn các hàng dóng cho thẳng.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nghiêm:  Khẩu lệnh: “NGHIÊM”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nghỉ: Khẩu lệnh: “NGHỈ”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Động tác quay bên phải:  Khẩu lệnh: “BÊN PHẢI.....Quay”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Động tác quay bên trái:  Khẩu lệnh: “BÊN TRÁI.....Quay”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Động tác đằng sau quay:  Khẩu lệnh: “ĐẰNG SAU....Quay”</a:t>
            </a:r>
          </a:p>
          <a:p>
            <a:pPr algn="just"/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vi-VN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15E2A-F14C-4ECA-9F42-A4B133E2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67" y="4009293"/>
            <a:ext cx="2124075" cy="284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1CCCDD-3F1F-4EDC-8514-273BA3E81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43" y="3868615"/>
            <a:ext cx="3699658" cy="29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4F15C-AD7F-4197-BB84-173DC86E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68E-120A-41B9-825D-9A7B31AA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8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4800" b="1" dirty="0">
                <a:solidFill>
                  <a:schemeClr val="accent4">
                    <a:lumMod val="75000"/>
                  </a:schemeClr>
                </a:solidFill>
              </a:rPr>
              <a:t>2. Biến đổi đội hình 0-2-4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BEECA-C540-45D2-A1EB-07BC202EA694}"/>
              </a:ext>
            </a:extLst>
          </p:cNvPr>
          <p:cNvSpPr txBox="1"/>
          <p:nvPr/>
        </p:nvSpPr>
        <p:spPr>
          <a:xfrm>
            <a:off x="-1" y="1325563"/>
            <a:ext cx="1119788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sz="3600" dirty="0">
                <a:latin typeface="+mj-lt"/>
              </a:rPr>
              <a:t>Chuyển đổi đội hình 0-2-4 có thể từ hàng ngang hoặc hàng dọc, nhằm chuyển từ một hàng thành nhiều hàng có khoảng cách rộng hơn để tập luyện.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vi-VN" sz="3600" dirty="0">
              <a:latin typeface="+mj-lt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 Chuẩn bị: Tập hợp học sinh theo hàng dọc hoặc hàng ngang, dóng hàng và điểm số ( Từ phải qua trái – từ trên xuống dưới theo chu kỳ 0-2-4 điểm số).</a:t>
            </a:r>
          </a:p>
          <a:p>
            <a:endParaRPr lang="vi-V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9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Chuyển Động Đẹp Nhất 2018">
            <a:extLst>
              <a:ext uri="{FF2B5EF4-FFF2-40B4-BE49-F238E27FC236}">
                <a16:creationId xmlns:a16="http://schemas.microsoft.com/office/drawing/2014/main" id="{2927C757-B67A-4886-B479-EB848BBC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6CF650-4E56-4E29-ADE1-50357797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0"/>
            <a:ext cx="10515600" cy="4895557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dirty="0"/>
              <a:t>Dàn hàng: </a:t>
            </a:r>
            <a:br>
              <a:rPr lang="vi-VN" dirty="0"/>
            </a:br>
            <a:r>
              <a:rPr lang="vi-VN" dirty="0"/>
              <a:t>- Khẩu lệnh: “ Theo số đã điểm..Bước”!</a:t>
            </a:r>
            <a:br>
              <a:rPr lang="vi-VN" dirty="0"/>
            </a:br>
            <a:r>
              <a:rPr lang="vi-VN" dirty="0"/>
              <a:t>- Cách thực hiện: </a:t>
            </a:r>
            <a:br>
              <a:rPr lang="vi-VN" dirty="0"/>
            </a:br>
            <a:r>
              <a:rPr lang="vi-VN" dirty="0"/>
              <a:t>+ Từ đội hình hàng ngang, những bạn có số 0 đứng yên, số 2 tiến 2 bước, số 4 tiến 4 bước, bước đồng loạt chân trái trước, bước xong thu chân trái về với chân phải và dóng hàng ngang cho thẳng.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70063-3B0D-45AA-94E0-3BF3CF4B6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905" y="4557932"/>
            <a:ext cx="6854190" cy="2300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1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E9A8F-4CBB-4B29-9769-5988504FD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7ABAD-58C4-49EB-B3B3-47ADE4224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32711"/>
          </a:xfrm>
        </p:spPr>
        <p:txBody>
          <a:bodyPr>
            <a:normAutofit/>
          </a:bodyPr>
          <a:lstStyle/>
          <a:p>
            <a:r>
              <a:rPr lang="vi-VN" dirty="0"/>
              <a:t>+ Từ đội hình hàng dọc, những bạn số 0 đứng yên, số 2 bước sang trái 2 bước, số 4 bước sang trái 4 bước, sau đó thu chân phải về với chân trái và dóng hàng dọc cho thẳng.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291A9-EE52-4663-8A44-48052F9B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88" y="3327894"/>
            <a:ext cx="6614722" cy="354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04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D6FCC-ED7B-481D-89E6-40F77B3D6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030A8-AA76-4F36-8529-AB0E4150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9232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dirty="0"/>
              <a:t> Dồn hàng:</a:t>
            </a:r>
            <a:br>
              <a:rPr lang="vi-VN" dirty="0"/>
            </a:br>
            <a:r>
              <a:rPr lang="vi-VN" dirty="0"/>
              <a:t>- Khẩu lệnh: “ Về vị trí cũ...Bước”!</a:t>
            </a:r>
            <a:br>
              <a:rPr lang="vi-VN" dirty="0"/>
            </a:br>
            <a:r>
              <a:rPr lang="vi-VN" dirty="0"/>
              <a:t>- Cách thực hiện: </a:t>
            </a:r>
            <a:br>
              <a:rPr lang="vi-VN" dirty="0"/>
            </a:br>
            <a:r>
              <a:rPr lang="vi-VN" dirty="0"/>
              <a:t>+ Từ đội hình hàng ngang quyay đằng sau, sau đó bước 2 hoặc 4 bước về vị trí cũ, bước hết số quy định, đằng sau quay, nhìn số 0 bên phải để điều chỉnh hàng ngang cho thẳng.</a:t>
            </a:r>
            <a:br>
              <a:rPr lang="vi-VN" dirty="0"/>
            </a:br>
            <a:r>
              <a:rPr lang="vi-VN" dirty="0"/>
              <a:t>+ Từ đội hình hàng dọc bước 2 bước hoặc 4 bước sang phải, thu chân trái về, sau đó nhìn số 0 đứng trước để dóng hàng cho thẳng và chỉnh cho đúng khoảng cách.</a:t>
            </a:r>
          </a:p>
        </p:txBody>
      </p:sp>
    </p:spTree>
    <p:extLst>
      <p:ext uri="{BB962C8B-B14F-4D97-AF65-F5344CB8AC3E}">
        <p14:creationId xmlns:p14="http://schemas.microsoft.com/office/powerpoint/2010/main" val="39876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994</Words>
  <Application>Microsoft Office PowerPoint</Application>
  <PresentationFormat>Widescreen</PresentationFormat>
  <Paragraphs>53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BÀI DẠY ONLINE  MÔN THỂ DỤC TUẦN 2</vt:lpstr>
      <vt:lpstr>TRƯỜNG THCS HUỲNH VĂN NGHỆ</vt:lpstr>
      <vt:lpstr>KHỞI ĐỘNG</vt:lpstr>
      <vt:lpstr>PowerPoint Presentation</vt:lpstr>
      <vt:lpstr>PowerPoint Presentation</vt:lpstr>
      <vt:lpstr>2. Biến đổi đội hình 0-2-4</vt:lpstr>
      <vt:lpstr>Dàn hàng:  - Khẩu lệnh: “ Theo số đã điểm..Bước”! - Cách thực hiện:  + Từ đội hình hàng ngang, những bạn có số 0 đứng yên, số 2 tiến 2 bước, số 4 tiến 4 bước, bước đồng loạt chân trái trước, bước xong thu chân trái về với chân phải và dóng hàng ngang cho thẳng.  </vt:lpstr>
      <vt:lpstr>+ Từ đội hình hàng dọc, những bạn số 0 đứng yên, số 2 bước sang trái 2 bước, số 4 bước sang trái 4 bước, sau đó thu chân phải về với chân trái và dóng hàng dọc cho thẳng.</vt:lpstr>
      <vt:lpstr> Dồn hàng: - Khẩu lệnh: “ Về vị trí cũ...Bước”! - Cách thực hiện:  + Từ đội hình hàng ngang quyay đằng sau, sau đó bước 2 hoặc 4 bước về vị trí cũ, bước hết số quy định, đằng sau quay, nhìn số 0 bên phải để điều chỉnh hàng ngang cho thẳng. + Từ đội hình hàng dọc bước 2 bước hoặc 4 bước sang phải, thu chân trái về, sau đó nhìn số 0 đứng trước để dóng hàng cho thẳng và chỉnh cho đúng khoảng cách.</vt:lpstr>
      <vt:lpstr>Một số sai thường mắc và cách sửa. -  Sai:  + Bước ngắn hoặc dài quá ( khi chuyển đội hình). + Chuyển đội hình xong không dóng hàng cho thẳng và chỉnh cho đúng khoảng cách. - Cách sửa:  + Thống nhất bước chân trái trước. + Đếm nhẩm số bước để bước cho đúng. + Tập luyện nhiều lần cách di chuyển.</vt:lpstr>
      <vt:lpstr>II. Chạy nhanh 1. Ôn những động tác bổ trợ  </vt:lpstr>
      <vt:lpstr>Nâng cao đùi</vt:lpstr>
      <vt:lpstr>Gót chạm mông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HUỲNH VĂN NGHỆ</dc:title>
  <dc:creator>Kiều Trần thị</dc:creator>
  <cp:lastModifiedBy>Trần  Thị Kiều</cp:lastModifiedBy>
  <cp:revision>18</cp:revision>
  <dcterms:created xsi:type="dcterms:W3CDTF">2021-09-08T03:45:12Z</dcterms:created>
  <dcterms:modified xsi:type="dcterms:W3CDTF">2022-03-20T16:40:55Z</dcterms:modified>
</cp:coreProperties>
</file>